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5" r:id="rId5"/>
    <p:sldId id="275" r:id="rId6"/>
    <p:sldId id="276" r:id="rId7"/>
    <p:sldId id="260" r:id="rId8"/>
    <p:sldId id="261" r:id="rId9"/>
    <p:sldId id="262" r:id="rId10"/>
    <p:sldId id="263" r:id="rId11"/>
    <p:sldId id="268" r:id="rId12"/>
    <p:sldId id="269" r:id="rId13"/>
    <p:sldId id="264" r:id="rId14"/>
    <p:sldId id="271" r:id="rId15"/>
    <p:sldId id="273" r:id="rId16"/>
    <p:sldId id="274" r:id="rId17"/>
    <p:sldId id="277" r:id="rId18"/>
    <p:sldId id="283" r:id="rId19"/>
    <p:sldId id="284" r:id="rId20"/>
    <p:sldId id="285" r:id="rId21"/>
    <p:sldId id="286" r:id="rId22"/>
    <p:sldId id="287" r:id="rId23"/>
    <p:sldId id="288" r:id="rId24"/>
    <p:sldId id="290" r:id="rId25"/>
    <p:sldId id="291" r:id="rId26"/>
    <p:sldId id="328" r:id="rId27"/>
    <p:sldId id="329" r:id="rId28"/>
    <p:sldId id="330" r:id="rId29"/>
    <p:sldId id="331" r:id="rId30"/>
    <p:sldId id="332" r:id="rId31"/>
    <p:sldId id="333" r:id="rId32"/>
    <p:sldId id="334" r:id="rId33"/>
    <p:sldId id="335" r:id="rId34"/>
    <p:sldId id="336" r:id="rId35"/>
    <p:sldId id="337" r:id="rId36"/>
    <p:sldId id="292" r:id="rId37"/>
    <p:sldId id="289" r:id="rId38"/>
    <p:sldId id="293" r:id="rId39"/>
    <p:sldId id="294" r:id="rId40"/>
    <p:sldId id="295" r:id="rId4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a:extLst>
              <a:ext uri="{FF2B5EF4-FFF2-40B4-BE49-F238E27FC236}">
                <a16:creationId xmlns:a16="http://schemas.microsoft.com/office/drawing/2014/main" id="{DB0B8FDC-05FA-48E1-A127-E052A7DF83C7}"/>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5" name="Footer Placeholder 4">
            <a:extLst>
              <a:ext uri="{FF2B5EF4-FFF2-40B4-BE49-F238E27FC236}">
                <a16:creationId xmlns:a16="http://schemas.microsoft.com/office/drawing/2014/main" id="{5FE71E21-B3AF-4651-BC0F-DAFEBE449B3C}"/>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56072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9C0A741-580F-4119-9232-82EC084E8465}"/>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5" name="Footer Placeholder 4">
            <a:extLst>
              <a:ext uri="{FF2B5EF4-FFF2-40B4-BE49-F238E27FC236}">
                <a16:creationId xmlns:a16="http://schemas.microsoft.com/office/drawing/2014/main" id="{8D084209-249F-42D8-88BD-B5FA408D3A96}"/>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115990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3000" y="1066800"/>
            <a:ext cx="2616200" cy="4876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066800"/>
            <a:ext cx="7645400" cy="4876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9B241CDB-BBE2-48CB-8C78-A4DF90365F92}"/>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5" name="Footer Placeholder 4">
            <a:extLst>
              <a:ext uri="{FF2B5EF4-FFF2-40B4-BE49-F238E27FC236}">
                <a16:creationId xmlns:a16="http://schemas.microsoft.com/office/drawing/2014/main" id="{03838694-3A0B-4C96-84D1-F322AC0D107C}"/>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2182406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D5AD01B-3F05-4CBE-8205-B5DF5CDF21EA}"/>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5" name="Footer Placeholder 4">
            <a:extLst>
              <a:ext uri="{FF2B5EF4-FFF2-40B4-BE49-F238E27FC236}">
                <a16:creationId xmlns:a16="http://schemas.microsoft.com/office/drawing/2014/main" id="{D9CEC58E-4B30-4B08-B908-B8B94228C7A3}"/>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50873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a:extLst>
              <a:ext uri="{FF2B5EF4-FFF2-40B4-BE49-F238E27FC236}">
                <a16:creationId xmlns:a16="http://schemas.microsoft.com/office/drawing/2014/main" id="{C0D0F2A3-75A6-4B13-A866-48989BBFB578}"/>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5" name="Footer Placeholder 4">
            <a:extLst>
              <a:ext uri="{FF2B5EF4-FFF2-40B4-BE49-F238E27FC236}">
                <a16:creationId xmlns:a16="http://schemas.microsoft.com/office/drawing/2014/main" id="{8AD0DFD1-B19A-44FF-930C-4838851FC714}"/>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140699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3C24FFE8-C7A3-4527-9D66-BEA0BF9480AD}"/>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6" name="Footer Placeholder 5">
            <a:extLst>
              <a:ext uri="{FF2B5EF4-FFF2-40B4-BE49-F238E27FC236}">
                <a16:creationId xmlns:a16="http://schemas.microsoft.com/office/drawing/2014/main" id="{AE12E522-5DC6-4F9E-AF29-A348EDA9CB8A}"/>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348595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676C6A8C-305E-4011-944F-A11BDC56BFA6}"/>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8" name="Footer Placeholder 7">
            <a:extLst>
              <a:ext uri="{FF2B5EF4-FFF2-40B4-BE49-F238E27FC236}">
                <a16:creationId xmlns:a16="http://schemas.microsoft.com/office/drawing/2014/main" id="{FD5E4C68-AD8E-49E5-9151-09CA65A9F79C}"/>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285358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F778907-B72A-4DAE-A095-87D6B988087D}"/>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4" name="Footer Placeholder 3">
            <a:extLst>
              <a:ext uri="{FF2B5EF4-FFF2-40B4-BE49-F238E27FC236}">
                <a16:creationId xmlns:a16="http://schemas.microsoft.com/office/drawing/2014/main" id="{D7A625D7-67E0-42C7-8067-225BB0B8B26B}"/>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2300043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807E6-04CA-40A9-8397-AE0F6DB0C48A}"/>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3" name="Footer Placeholder 2">
            <a:extLst>
              <a:ext uri="{FF2B5EF4-FFF2-40B4-BE49-F238E27FC236}">
                <a16:creationId xmlns:a16="http://schemas.microsoft.com/office/drawing/2014/main" id="{D354374B-950C-4720-B169-7559B5B8CA04}"/>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241359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8E8C61A8-BFC1-489E-A106-A07855AF16A1}"/>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6" name="Footer Placeholder 5">
            <a:extLst>
              <a:ext uri="{FF2B5EF4-FFF2-40B4-BE49-F238E27FC236}">
                <a16:creationId xmlns:a16="http://schemas.microsoft.com/office/drawing/2014/main" id="{EF1E6D67-A5F9-4030-B382-BD5E76E18E40}"/>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154857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0ABD4614-B7EF-4E21-9CDE-A2E5D2380969}"/>
              </a:ext>
            </a:extLst>
          </p:cNvPr>
          <p:cNvSpPr>
            <a:spLocks noGrp="1"/>
          </p:cNvSpPr>
          <p:nvPr>
            <p:ph type="sldNum" sz="quarter" idx="10"/>
          </p:nvPr>
        </p:nvSpPr>
        <p:spPr/>
        <p:txBody>
          <a:bodyPr/>
          <a:lstStyle>
            <a:lvl1pPr>
              <a:defRPr/>
            </a:lvl1pPr>
          </a:lstStyle>
          <a:p>
            <a:fld id="{6A1CFD06-748E-4012-BA6B-D52D7993FBE3}" type="slidenum">
              <a:rPr lang="en-US" smtClean="0"/>
              <a:t>‹#›</a:t>
            </a:fld>
            <a:endParaRPr lang="en-US"/>
          </a:p>
        </p:txBody>
      </p:sp>
      <p:sp>
        <p:nvSpPr>
          <p:cNvPr id="6" name="Footer Placeholder 5">
            <a:extLst>
              <a:ext uri="{FF2B5EF4-FFF2-40B4-BE49-F238E27FC236}">
                <a16:creationId xmlns:a16="http://schemas.microsoft.com/office/drawing/2014/main" id="{47329E66-CF69-4A84-BCB5-DE727578BCE7}"/>
              </a:ext>
            </a:extLst>
          </p:cNvPr>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318124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02FBB516-2517-4EA5-A8AD-A51982A432F9}"/>
              </a:ext>
            </a:extLst>
          </p:cNvPr>
          <p:cNvSpPr>
            <a:spLocks noGrp="1" noChangeArrowheads="1"/>
          </p:cNvSpPr>
          <p:nvPr>
            <p:ph type="title"/>
          </p:nvPr>
        </p:nvSpPr>
        <p:spPr bwMode="auto">
          <a:xfrm>
            <a:off x="1016000" y="1066800"/>
            <a:ext cx="1036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bodyPr>
          <a:lstStyle/>
          <a:p>
            <a:pPr lvl="0"/>
            <a:r>
              <a:rPr lang="en-US" altLang="en-US"/>
              <a:t>Click Here to Add Title</a:t>
            </a:r>
          </a:p>
        </p:txBody>
      </p:sp>
      <p:sp>
        <p:nvSpPr>
          <p:cNvPr id="1029" name="Rectangle 3">
            <a:extLst>
              <a:ext uri="{FF2B5EF4-FFF2-40B4-BE49-F238E27FC236}">
                <a16:creationId xmlns:a16="http://schemas.microsoft.com/office/drawing/2014/main" id="{64C43200-34FB-405C-9714-9254F3F69E8C}"/>
              </a:ext>
            </a:extLst>
          </p:cNvPr>
          <p:cNvSpPr>
            <a:spLocks noGrp="1" noChangeArrowheads="1"/>
          </p:cNvSpPr>
          <p:nvPr>
            <p:ph type="body" idx="1"/>
          </p:nvPr>
        </p:nvSpPr>
        <p:spPr bwMode="auto">
          <a:xfrm>
            <a:off x="914400" y="18288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4148" name="Rectangle 4">
            <a:extLst>
              <a:ext uri="{FF2B5EF4-FFF2-40B4-BE49-F238E27FC236}">
                <a16:creationId xmlns:a16="http://schemas.microsoft.com/office/drawing/2014/main" id="{37061E24-0BE7-462A-A4AE-5289C0A7D571}"/>
              </a:ext>
            </a:extLst>
          </p:cNvPr>
          <p:cNvSpPr>
            <a:spLocks noGrp="1" noChangeArrowheads="1"/>
          </p:cNvSpPr>
          <p:nvPr>
            <p:ph type="sldNum" sz="quarter" idx="4"/>
          </p:nvPr>
        </p:nvSpPr>
        <p:spPr bwMode="auto">
          <a:xfrm>
            <a:off x="8737600" y="6172200"/>
            <a:ext cx="2540000" cy="457200"/>
          </a:xfrm>
          <a:prstGeom prst="rect">
            <a:avLst/>
          </a:prstGeom>
          <a:noFill/>
          <a:ln w="9525">
            <a:noFill/>
            <a:miter lim="800000"/>
            <a:headEnd/>
            <a:tailEnd/>
          </a:ln>
          <a:effectLst/>
        </p:spPr>
        <p:txBody>
          <a:bodyPr vert="horz" wrap="square" lIns="91407" tIns="45704" rIns="91407" bIns="45704" numCol="1" anchor="t" anchorCtr="0" compatLnSpc="1">
            <a:prstTxWarp prst="textNoShape">
              <a:avLst/>
            </a:prstTxWarp>
          </a:bodyPr>
          <a:lstStyle>
            <a:lvl1pPr algn="r">
              <a:defRPr sz="1200" b="1"/>
            </a:lvl1pPr>
          </a:lstStyle>
          <a:p>
            <a:fld id="{6A1CFD06-748E-4012-BA6B-D52D7993FBE3}" type="slidenum">
              <a:rPr lang="en-US" smtClean="0"/>
              <a:t>‹#›</a:t>
            </a:fld>
            <a:endParaRPr lang="en-US"/>
          </a:p>
        </p:txBody>
      </p:sp>
      <p:graphicFrame>
        <p:nvGraphicFramePr>
          <p:cNvPr id="1026" name="Object 5">
            <a:extLst>
              <a:ext uri="{FF2B5EF4-FFF2-40B4-BE49-F238E27FC236}">
                <a16:creationId xmlns:a16="http://schemas.microsoft.com/office/drawing/2014/main" id="{DD36908C-CB26-40B8-BE46-DD64463E415D}"/>
              </a:ext>
            </a:extLst>
          </p:cNvPr>
          <p:cNvGraphicFramePr>
            <a:graphicFrameLocks noChangeAspect="1"/>
          </p:cNvGraphicFramePr>
          <p:nvPr/>
        </p:nvGraphicFramePr>
        <p:xfrm>
          <a:off x="916517" y="152400"/>
          <a:ext cx="2537883" cy="609600"/>
        </p:xfrm>
        <a:graphic>
          <a:graphicData uri="http://schemas.openxmlformats.org/presentationml/2006/ole">
            <mc:AlternateContent xmlns:mc="http://schemas.openxmlformats.org/markup-compatibility/2006">
              <mc:Choice xmlns:v="urn:schemas-microsoft-com:vml" Requires="v">
                <p:oleObj name="Clip" r:id="rId14" imgW="3180952" imgH="1019048" progId="">
                  <p:embed/>
                </p:oleObj>
              </mc:Choice>
              <mc:Fallback>
                <p:oleObj name="Clip" r:id="rId14" imgW="3180952" imgH="1019048" progId="">
                  <p:embed/>
                  <p:pic>
                    <p:nvPicPr>
                      <p:cNvPr id="1026" name="Object 5">
                        <a:extLst>
                          <a:ext uri="{FF2B5EF4-FFF2-40B4-BE49-F238E27FC236}">
                            <a16:creationId xmlns:a16="http://schemas.microsoft.com/office/drawing/2014/main" id="{DD36908C-CB26-40B8-BE46-DD64463E41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6517" y="152400"/>
                        <a:ext cx="253788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150" name="Text Box 6">
            <a:extLst>
              <a:ext uri="{FF2B5EF4-FFF2-40B4-BE49-F238E27FC236}">
                <a16:creationId xmlns:a16="http://schemas.microsoft.com/office/drawing/2014/main" id="{B6EED4D6-862D-43ED-AB4B-4215F6EB67FF}"/>
              </a:ext>
            </a:extLst>
          </p:cNvPr>
          <p:cNvSpPr txBox="1">
            <a:spLocks noChangeArrowheads="1"/>
          </p:cNvSpPr>
          <p:nvPr/>
        </p:nvSpPr>
        <p:spPr bwMode="auto">
          <a:xfrm>
            <a:off x="5715001" y="304800"/>
            <a:ext cx="4575225" cy="338522"/>
          </a:xfrm>
          <a:prstGeom prst="rect">
            <a:avLst/>
          </a:prstGeom>
          <a:noFill/>
          <a:ln w="9525">
            <a:noFill/>
            <a:miter lim="800000"/>
            <a:headEnd/>
            <a:tailEnd/>
          </a:ln>
          <a:effectLst/>
        </p:spPr>
        <p:txBody>
          <a:bodyPr wrap="none" lIns="91407" tIns="45704" rIns="91407" bIns="45704">
            <a:spAutoFit/>
          </a:bodyPr>
          <a:lstStyle/>
          <a:p>
            <a:pPr fontAlgn="auto">
              <a:spcBef>
                <a:spcPts val="0"/>
              </a:spcBef>
              <a:spcAft>
                <a:spcPts val="0"/>
              </a:spcAft>
              <a:defRPr/>
            </a:pPr>
            <a:r>
              <a:rPr lang="en-US" sz="1600" b="1">
                <a:latin typeface="Arial" charset="0"/>
                <a:cs typeface="+mn-cs"/>
              </a:rPr>
              <a:t> Engineering H192  - Computer Programming</a:t>
            </a:r>
          </a:p>
        </p:txBody>
      </p:sp>
      <p:sp>
        <p:nvSpPr>
          <p:cNvPr id="134151" name="Rectangle 7">
            <a:extLst>
              <a:ext uri="{FF2B5EF4-FFF2-40B4-BE49-F238E27FC236}">
                <a16:creationId xmlns:a16="http://schemas.microsoft.com/office/drawing/2014/main" id="{FB848251-8494-4744-951F-BF52F78850BE}"/>
              </a:ext>
            </a:extLst>
          </p:cNvPr>
          <p:cNvSpPr>
            <a:spLocks noGrp="1" noChangeArrowheads="1"/>
          </p:cNvSpPr>
          <p:nvPr>
            <p:ph type="ftr" sz="quarter" idx="3"/>
          </p:nvPr>
        </p:nvSpPr>
        <p:spPr bwMode="auto">
          <a:xfrm>
            <a:off x="914400" y="6172200"/>
            <a:ext cx="3860800" cy="457200"/>
          </a:xfrm>
          <a:prstGeom prst="rect">
            <a:avLst/>
          </a:prstGeom>
          <a:noFill/>
          <a:ln w="9525">
            <a:noFill/>
            <a:miter lim="800000"/>
            <a:headEnd/>
            <a:tailEnd/>
          </a:ln>
          <a:effectLst/>
        </p:spPr>
        <p:txBody>
          <a:bodyPr vert="horz" wrap="square" lIns="91407" tIns="45704" rIns="91407" bIns="45704" numCol="1" anchor="t" anchorCtr="0" compatLnSpc="1">
            <a:prstTxWarp prst="textNoShape">
              <a:avLst/>
            </a:prstTxWarp>
          </a:bodyPr>
          <a:lstStyle>
            <a:lvl1pPr fontAlgn="auto">
              <a:spcBef>
                <a:spcPts val="0"/>
              </a:spcBef>
              <a:spcAft>
                <a:spcPts val="0"/>
              </a:spcAft>
              <a:defRPr sz="1200" b="1">
                <a:latin typeface="+mn-lt"/>
                <a:cs typeface="+mn-cs"/>
              </a:defRPr>
            </a:lvl1pPr>
          </a:lstStyle>
          <a:p>
            <a:endParaRPr lang="en-US"/>
          </a:p>
        </p:txBody>
      </p:sp>
      <p:sp>
        <p:nvSpPr>
          <p:cNvPr id="134152" name="Rectangle 8">
            <a:extLst>
              <a:ext uri="{FF2B5EF4-FFF2-40B4-BE49-F238E27FC236}">
                <a16:creationId xmlns:a16="http://schemas.microsoft.com/office/drawing/2014/main" id="{ED53C4FF-5ABE-47DB-9FF9-BC904408AAE1}"/>
              </a:ext>
            </a:extLst>
          </p:cNvPr>
          <p:cNvSpPr>
            <a:spLocks noChangeArrowheads="1"/>
          </p:cNvSpPr>
          <p:nvPr/>
        </p:nvSpPr>
        <p:spPr bwMode="auto">
          <a:xfrm>
            <a:off x="4064000" y="6169025"/>
            <a:ext cx="3243129" cy="276967"/>
          </a:xfrm>
          <a:prstGeom prst="rect">
            <a:avLst/>
          </a:prstGeom>
          <a:noFill/>
          <a:ln w="9525">
            <a:noFill/>
            <a:miter lim="800000"/>
            <a:headEnd/>
            <a:tailEnd/>
          </a:ln>
          <a:effectLst/>
        </p:spPr>
        <p:txBody>
          <a:bodyPr wrap="none" lIns="91407" tIns="45704" rIns="91407" bIns="45704">
            <a:spAutoFit/>
          </a:bodyPr>
          <a:lstStyle/>
          <a:p>
            <a:pPr fontAlgn="auto">
              <a:spcBef>
                <a:spcPts val="0"/>
              </a:spcBef>
              <a:spcAft>
                <a:spcPts val="0"/>
              </a:spcAft>
              <a:defRPr/>
            </a:pPr>
            <a:r>
              <a:rPr lang="en-US" sz="1200" b="1">
                <a:latin typeface="Arial" charset="0"/>
                <a:cs typeface="+mn-cs"/>
              </a:rPr>
              <a:t>Gateway Engineering Education Coalition</a:t>
            </a:r>
          </a:p>
        </p:txBody>
      </p:sp>
    </p:spTree>
    <p:extLst>
      <p:ext uri="{BB962C8B-B14F-4D97-AF65-F5344CB8AC3E}">
        <p14:creationId xmlns:p14="http://schemas.microsoft.com/office/powerpoint/2010/main" val="1876035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2800" b="1">
          <a:solidFill>
            <a:srgbClr val="0066CC"/>
          </a:solidFill>
          <a:latin typeface="+mj-lt"/>
          <a:ea typeface="+mj-ea"/>
          <a:cs typeface="+mj-cs"/>
        </a:defRPr>
      </a:lvl1pPr>
      <a:lvl2pPr algn="ctr" rtl="0" eaLnBrk="1" fontAlgn="base" hangingPunct="1">
        <a:spcBef>
          <a:spcPct val="0"/>
        </a:spcBef>
        <a:spcAft>
          <a:spcPct val="0"/>
        </a:spcAft>
        <a:defRPr sz="2800" b="1">
          <a:solidFill>
            <a:srgbClr val="0066CC"/>
          </a:solidFill>
          <a:latin typeface="Arial" charset="0"/>
        </a:defRPr>
      </a:lvl2pPr>
      <a:lvl3pPr algn="ctr" rtl="0" eaLnBrk="1" fontAlgn="base" hangingPunct="1">
        <a:spcBef>
          <a:spcPct val="0"/>
        </a:spcBef>
        <a:spcAft>
          <a:spcPct val="0"/>
        </a:spcAft>
        <a:defRPr sz="2800" b="1">
          <a:solidFill>
            <a:srgbClr val="0066CC"/>
          </a:solidFill>
          <a:latin typeface="Arial" charset="0"/>
        </a:defRPr>
      </a:lvl3pPr>
      <a:lvl4pPr algn="ctr" rtl="0" eaLnBrk="1" fontAlgn="base" hangingPunct="1">
        <a:spcBef>
          <a:spcPct val="0"/>
        </a:spcBef>
        <a:spcAft>
          <a:spcPct val="0"/>
        </a:spcAft>
        <a:defRPr sz="2800" b="1">
          <a:solidFill>
            <a:srgbClr val="0066CC"/>
          </a:solidFill>
          <a:latin typeface="Arial" charset="0"/>
        </a:defRPr>
      </a:lvl4pPr>
      <a:lvl5pPr algn="ctr" rtl="0" eaLnBrk="1" fontAlgn="base" hangingPunct="1">
        <a:spcBef>
          <a:spcPct val="0"/>
        </a:spcBef>
        <a:spcAft>
          <a:spcPct val="0"/>
        </a:spcAft>
        <a:defRPr sz="2800" b="1">
          <a:solidFill>
            <a:srgbClr val="0066CC"/>
          </a:solidFill>
          <a:latin typeface="Arial" charset="0"/>
        </a:defRPr>
      </a:lvl5pPr>
      <a:lvl6pPr marL="457200" algn="ctr" rtl="0" eaLnBrk="1" fontAlgn="base" hangingPunct="1">
        <a:spcBef>
          <a:spcPct val="0"/>
        </a:spcBef>
        <a:spcAft>
          <a:spcPct val="0"/>
        </a:spcAft>
        <a:defRPr sz="2800" b="1">
          <a:solidFill>
            <a:srgbClr val="0066CC"/>
          </a:solidFill>
          <a:latin typeface="Arial" charset="0"/>
        </a:defRPr>
      </a:lvl6pPr>
      <a:lvl7pPr marL="914400" algn="ctr" rtl="0" eaLnBrk="1" fontAlgn="base" hangingPunct="1">
        <a:spcBef>
          <a:spcPct val="0"/>
        </a:spcBef>
        <a:spcAft>
          <a:spcPct val="0"/>
        </a:spcAft>
        <a:defRPr sz="2800" b="1">
          <a:solidFill>
            <a:srgbClr val="0066CC"/>
          </a:solidFill>
          <a:latin typeface="Arial" charset="0"/>
        </a:defRPr>
      </a:lvl7pPr>
      <a:lvl8pPr marL="1371600" algn="ctr" rtl="0" eaLnBrk="1" fontAlgn="base" hangingPunct="1">
        <a:spcBef>
          <a:spcPct val="0"/>
        </a:spcBef>
        <a:spcAft>
          <a:spcPct val="0"/>
        </a:spcAft>
        <a:defRPr sz="2800" b="1">
          <a:solidFill>
            <a:srgbClr val="0066CC"/>
          </a:solidFill>
          <a:latin typeface="Arial" charset="0"/>
        </a:defRPr>
      </a:lvl8pPr>
      <a:lvl9pPr marL="1828800" algn="ctr" rtl="0" eaLnBrk="1" fontAlgn="base" hangingPunct="1">
        <a:spcBef>
          <a:spcPct val="0"/>
        </a:spcBef>
        <a:spcAft>
          <a:spcPct val="0"/>
        </a:spcAft>
        <a:defRPr sz="2800" b="1">
          <a:solidFill>
            <a:srgbClr val="0066CC"/>
          </a:solidFill>
          <a:latin typeface="Arial" charset="0"/>
        </a:defRPr>
      </a:lvl9pPr>
    </p:titleStyle>
    <p:bodyStyle>
      <a:lvl1pPr marL="342900" indent="-342900" algn="l" rtl="0" eaLnBrk="1" fontAlgn="base" hangingPunct="1">
        <a:spcBef>
          <a:spcPct val="20000"/>
        </a:spcBef>
        <a:spcAft>
          <a:spcPct val="0"/>
        </a:spcAft>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b="1">
          <a:solidFill>
            <a:schemeClr val="tx1"/>
          </a:solidFill>
          <a:latin typeface="+mn-lt"/>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F12A5137-14FE-4EC1-9784-A3DCDE1762C9}"/>
              </a:ext>
            </a:extLst>
          </p:cNvPr>
          <p:cNvSpPr>
            <a:spLocks noGrp="1" noChangeArrowheads="1"/>
          </p:cNvSpPr>
          <p:nvPr>
            <p:ph type="ctrTitle"/>
          </p:nvPr>
        </p:nvSpPr>
        <p:spPr/>
        <p:txBody>
          <a:bodyPr/>
          <a:lstStyle/>
          <a:p>
            <a:r>
              <a:rPr lang="en-US" altLang="en-US"/>
              <a:t>Machine Learning</a:t>
            </a:r>
          </a:p>
        </p:txBody>
      </p:sp>
      <p:sp>
        <p:nvSpPr>
          <p:cNvPr id="14339" name="Subtitle 2">
            <a:extLst>
              <a:ext uri="{FF2B5EF4-FFF2-40B4-BE49-F238E27FC236}">
                <a16:creationId xmlns:a16="http://schemas.microsoft.com/office/drawing/2014/main" id="{2429482A-6D9B-4F25-A998-817DB4513817}"/>
              </a:ext>
            </a:extLst>
          </p:cNvPr>
          <p:cNvSpPr>
            <a:spLocks noGrp="1" noChangeArrowheads="1"/>
          </p:cNvSpPr>
          <p:nvPr>
            <p:ph type="subTitle" idx="1"/>
          </p:nvPr>
        </p:nvSpPr>
        <p:spPr/>
        <p:txBody>
          <a:bodyPr/>
          <a:lstStyle/>
          <a:p>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D300CD46-2EEA-4EDF-8E92-3CA49D0CA6AE}"/>
              </a:ext>
            </a:extLst>
          </p:cNvPr>
          <p:cNvSpPr>
            <a:spLocks noGrp="1" noChangeArrowheads="1"/>
          </p:cNvSpPr>
          <p:nvPr>
            <p:ph type="title"/>
          </p:nvPr>
        </p:nvSpPr>
        <p:spPr/>
        <p:txBody>
          <a:bodyPr/>
          <a:lstStyle/>
          <a:p>
            <a:endParaRPr lang="en-US" altLang="en-US"/>
          </a:p>
        </p:txBody>
      </p:sp>
      <p:pic>
        <p:nvPicPr>
          <p:cNvPr id="23555" name="Content Placeholder 3">
            <a:extLst>
              <a:ext uri="{FF2B5EF4-FFF2-40B4-BE49-F238E27FC236}">
                <a16:creationId xmlns:a16="http://schemas.microsoft.com/office/drawing/2014/main" id="{0578DAEC-59A7-4711-AC37-3ED12711BA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2593975"/>
            <a:ext cx="7772400" cy="258445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E4DCE465-1D04-4181-835D-5707D89278CD}"/>
              </a:ext>
            </a:extLst>
          </p:cNvPr>
          <p:cNvSpPr>
            <a:spLocks noGrp="1" noChangeArrowheads="1"/>
          </p:cNvSpPr>
          <p:nvPr>
            <p:ph type="title"/>
          </p:nvPr>
        </p:nvSpPr>
        <p:spPr/>
        <p:txBody>
          <a:bodyPr/>
          <a:lstStyle/>
          <a:p>
            <a:endParaRPr lang="en-US" altLang="en-US"/>
          </a:p>
        </p:txBody>
      </p:sp>
      <p:pic>
        <p:nvPicPr>
          <p:cNvPr id="24579" name="Content Placeholder 3">
            <a:extLst>
              <a:ext uri="{FF2B5EF4-FFF2-40B4-BE49-F238E27FC236}">
                <a16:creationId xmlns:a16="http://schemas.microsoft.com/office/drawing/2014/main" id="{07983BF1-3A68-4AFD-A802-F26B150B88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25800" y="1828800"/>
            <a:ext cx="5740400" cy="41148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F798173-6D00-41CE-A8D6-1A32705DEA0D}"/>
              </a:ext>
            </a:extLst>
          </p:cNvPr>
          <p:cNvSpPr>
            <a:spLocks noGrp="1" noChangeArrowheads="1"/>
          </p:cNvSpPr>
          <p:nvPr>
            <p:ph type="title"/>
          </p:nvPr>
        </p:nvSpPr>
        <p:spPr/>
        <p:txBody>
          <a:bodyPr/>
          <a:lstStyle/>
          <a:p>
            <a:endParaRPr lang="en-US" altLang="en-US"/>
          </a:p>
        </p:txBody>
      </p:sp>
      <p:pic>
        <p:nvPicPr>
          <p:cNvPr id="25603" name="Content Placeholder 3">
            <a:extLst>
              <a:ext uri="{FF2B5EF4-FFF2-40B4-BE49-F238E27FC236}">
                <a16:creationId xmlns:a16="http://schemas.microsoft.com/office/drawing/2014/main" id="{1879D898-062F-470D-B09B-68FDD711A1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911350"/>
            <a:ext cx="7772400" cy="39497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8019000-09DF-4666-9D5F-1DA535365BD2}"/>
              </a:ext>
            </a:extLst>
          </p:cNvPr>
          <p:cNvSpPr>
            <a:spLocks noGrp="1" noChangeArrowheads="1"/>
          </p:cNvSpPr>
          <p:nvPr>
            <p:ph type="title"/>
          </p:nvPr>
        </p:nvSpPr>
        <p:spPr/>
        <p:txBody>
          <a:bodyPr/>
          <a:lstStyle/>
          <a:p>
            <a:endParaRPr lang="en-US" altLang="en-US"/>
          </a:p>
        </p:txBody>
      </p:sp>
      <p:pic>
        <p:nvPicPr>
          <p:cNvPr id="26627" name="Content Placeholder 3">
            <a:extLst>
              <a:ext uri="{FF2B5EF4-FFF2-40B4-BE49-F238E27FC236}">
                <a16:creationId xmlns:a16="http://schemas.microsoft.com/office/drawing/2014/main" id="{9B50B548-5CAD-480C-B81B-7E02A782B0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08414" y="1828800"/>
            <a:ext cx="4575175" cy="41148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0F71216-C7DF-453F-B991-956FCB7139F3}"/>
              </a:ext>
            </a:extLst>
          </p:cNvPr>
          <p:cNvSpPr>
            <a:spLocks noGrp="1" noChangeArrowheads="1"/>
          </p:cNvSpPr>
          <p:nvPr>
            <p:ph type="title"/>
          </p:nvPr>
        </p:nvSpPr>
        <p:spPr/>
        <p:txBody>
          <a:bodyPr/>
          <a:lstStyle/>
          <a:p>
            <a:endParaRPr lang="en-US" altLang="en-US"/>
          </a:p>
        </p:txBody>
      </p:sp>
      <p:pic>
        <p:nvPicPr>
          <p:cNvPr id="27651" name="Content Placeholder 3">
            <a:extLst>
              <a:ext uri="{FF2B5EF4-FFF2-40B4-BE49-F238E27FC236}">
                <a16:creationId xmlns:a16="http://schemas.microsoft.com/office/drawing/2014/main" id="{F55EA396-44D1-4D10-9D3E-6A2E84FF3F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2144714"/>
            <a:ext cx="7772400" cy="348297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1BAEB18-6072-4943-ABEB-F24598E967D3}"/>
              </a:ext>
            </a:extLst>
          </p:cNvPr>
          <p:cNvSpPr>
            <a:spLocks noGrp="1" noChangeArrowheads="1"/>
          </p:cNvSpPr>
          <p:nvPr>
            <p:ph type="title"/>
          </p:nvPr>
        </p:nvSpPr>
        <p:spPr/>
        <p:txBody>
          <a:bodyPr/>
          <a:lstStyle/>
          <a:p>
            <a:endParaRPr lang="en-US" altLang="en-US"/>
          </a:p>
        </p:txBody>
      </p:sp>
      <p:pic>
        <p:nvPicPr>
          <p:cNvPr id="28675" name="Content Placeholder 3">
            <a:extLst>
              <a:ext uri="{FF2B5EF4-FFF2-40B4-BE49-F238E27FC236}">
                <a16:creationId xmlns:a16="http://schemas.microsoft.com/office/drawing/2014/main" id="{7528303F-E209-422A-99D6-DFCE5F6EAF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05125" y="2628900"/>
            <a:ext cx="6381750" cy="25146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C8A90E9E-246F-4A6A-A259-3D2338D89B3E}"/>
              </a:ext>
            </a:extLst>
          </p:cNvPr>
          <p:cNvSpPr>
            <a:spLocks noGrp="1" noChangeArrowheads="1"/>
          </p:cNvSpPr>
          <p:nvPr>
            <p:ph type="title"/>
          </p:nvPr>
        </p:nvSpPr>
        <p:spPr/>
        <p:txBody>
          <a:bodyPr/>
          <a:lstStyle/>
          <a:p>
            <a:r>
              <a:rPr lang="en-US" altLang="en-US"/>
              <a:t>Unsupervised Learning</a:t>
            </a:r>
          </a:p>
        </p:txBody>
      </p:sp>
      <p:pic>
        <p:nvPicPr>
          <p:cNvPr id="29699" name="Content Placeholder 3">
            <a:extLst>
              <a:ext uri="{FF2B5EF4-FFF2-40B4-BE49-F238E27FC236}">
                <a16:creationId xmlns:a16="http://schemas.microsoft.com/office/drawing/2014/main" id="{1A3F80B7-DB41-40A8-9EBA-326AF3A551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914400" y="1916946"/>
            <a:ext cx="10363200" cy="3938508"/>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7DCFCC45-0C32-40AD-9996-F04882611689}"/>
              </a:ext>
            </a:extLst>
          </p:cNvPr>
          <p:cNvSpPr>
            <a:spLocks noGrp="1" noChangeArrowheads="1"/>
          </p:cNvSpPr>
          <p:nvPr>
            <p:ph type="title"/>
          </p:nvPr>
        </p:nvSpPr>
        <p:spPr/>
        <p:txBody>
          <a:bodyPr/>
          <a:lstStyle/>
          <a:p>
            <a:r>
              <a:rPr lang="en-US" altLang="en-US"/>
              <a:t>Supervised Learning</a:t>
            </a:r>
          </a:p>
        </p:txBody>
      </p:sp>
      <p:sp>
        <p:nvSpPr>
          <p:cNvPr id="30723" name="Content Placeholder 2">
            <a:extLst>
              <a:ext uri="{FF2B5EF4-FFF2-40B4-BE49-F238E27FC236}">
                <a16:creationId xmlns:a16="http://schemas.microsoft.com/office/drawing/2014/main" id="{774757F7-E493-4C14-A097-87FEE4B517AD}"/>
              </a:ext>
            </a:extLst>
          </p:cNvPr>
          <p:cNvSpPr>
            <a:spLocks noGrp="1" noChangeArrowheads="1"/>
          </p:cNvSpPr>
          <p:nvPr>
            <p:ph idx="1"/>
          </p:nvPr>
        </p:nvSpPr>
        <p:spPr/>
        <p:txBody>
          <a:bodyPr/>
          <a:lstStyle/>
          <a:p>
            <a:endParaRPr lang="en-US" altLang="en-US"/>
          </a:p>
        </p:txBody>
      </p:sp>
      <p:pic>
        <p:nvPicPr>
          <p:cNvPr id="30724" name="Picture 2">
            <a:extLst>
              <a:ext uri="{FF2B5EF4-FFF2-40B4-BE49-F238E27FC236}">
                <a16:creationId xmlns:a16="http://schemas.microsoft.com/office/drawing/2014/main" id="{6656459C-311E-4FF8-966E-E7FA8C6B7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75" y="1828801"/>
            <a:ext cx="79248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317A87BE-440D-4FAC-A0B3-A0EC3F9ADD6F}"/>
              </a:ext>
            </a:extLst>
          </p:cNvPr>
          <p:cNvSpPr>
            <a:spLocks noGrp="1" noChangeArrowheads="1"/>
          </p:cNvSpPr>
          <p:nvPr>
            <p:ph type="title"/>
          </p:nvPr>
        </p:nvSpPr>
        <p:spPr/>
        <p:txBody>
          <a:bodyPr/>
          <a:lstStyle/>
          <a:p>
            <a:endParaRPr lang="en-US" altLang="en-US"/>
          </a:p>
        </p:txBody>
      </p:sp>
      <p:sp>
        <p:nvSpPr>
          <p:cNvPr id="31747" name="Content Placeholder 2">
            <a:extLst>
              <a:ext uri="{FF2B5EF4-FFF2-40B4-BE49-F238E27FC236}">
                <a16:creationId xmlns:a16="http://schemas.microsoft.com/office/drawing/2014/main" id="{86903C84-E085-47C5-B9F4-2F90265BD5B6}"/>
              </a:ext>
            </a:extLst>
          </p:cNvPr>
          <p:cNvSpPr>
            <a:spLocks noGrp="1" noChangeArrowheads="1"/>
          </p:cNvSpPr>
          <p:nvPr>
            <p:ph idx="1"/>
          </p:nvPr>
        </p:nvSpPr>
        <p:spPr/>
        <p:txBody>
          <a:bodyPr/>
          <a:lstStyle/>
          <a:p>
            <a:endParaRPr lang="en-US" altLang="en-US"/>
          </a:p>
        </p:txBody>
      </p:sp>
      <p:pic>
        <p:nvPicPr>
          <p:cNvPr id="31748" name="Picture 2">
            <a:extLst>
              <a:ext uri="{FF2B5EF4-FFF2-40B4-BE49-F238E27FC236}">
                <a16:creationId xmlns:a16="http://schemas.microsoft.com/office/drawing/2014/main" id="{EF33EEBA-EC57-45A3-B4AA-0CA490EF6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092D9B8-42FC-4523-8B3A-E9082DE6442E}"/>
              </a:ext>
            </a:extLst>
          </p:cNvPr>
          <p:cNvSpPr>
            <a:spLocks noGrp="1" noChangeArrowheads="1"/>
          </p:cNvSpPr>
          <p:nvPr>
            <p:ph type="title"/>
          </p:nvPr>
        </p:nvSpPr>
        <p:spPr/>
        <p:txBody>
          <a:bodyPr/>
          <a:lstStyle/>
          <a:p>
            <a:endParaRPr lang="en-US" altLang="en-US"/>
          </a:p>
        </p:txBody>
      </p:sp>
      <p:sp>
        <p:nvSpPr>
          <p:cNvPr id="32771" name="Content Placeholder 2">
            <a:extLst>
              <a:ext uri="{FF2B5EF4-FFF2-40B4-BE49-F238E27FC236}">
                <a16:creationId xmlns:a16="http://schemas.microsoft.com/office/drawing/2014/main" id="{5CBCEB1E-B959-4152-8534-E4E86776D5B9}"/>
              </a:ext>
            </a:extLst>
          </p:cNvPr>
          <p:cNvSpPr>
            <a:spLocks noGrp="1" noChangeArrowheads="1"/>
          </p:cNvSpPr>
          <p:nvPr>
            <p:ph idx="1"/>
          </p:nvPr>
        </p:nvSpPr>
        <p:spPr/>
        <p:txBody>
          <a:bodyPr/>
          <a:lstStyle/>
          <a:p>
            <a:endParaRPr lang="en-US" altLang="en-US"/>
          </a:p>
        </p:txBody>
      </p:sp>
      <p:pic>
        <p:nvPicPr>
          <p:cNvPr id="32772" name="Picture 2">
            <a:extLst>
              <a:ext uri="{FF2B5EF4-FFF2-40B4-BE49-F238E27FC236}">
                <a16:creationId xmlns:a16="http://schemas.microsoft.com/office/drawing/2014/main" id="{1B122958-5BA8-40FF-A577-579F2AACF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0014"/>
            <a:ext cx="8915400" cy="66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4E2CDD74-8C9D-44B7-8660-0B6458D27EAF}"/>
              </a:ext>
            </a:extLst>
          </p:cNvPr>
          <p:cNvSpPr>
            <a:spLocks noGrp="1" noChangeArrowheads="1"/>
          </p:cNvSpPr>
          <p:nvPr>
            <p:ph type="title"/>
          </p:nvPr>
        </p:nvSpPr>
        <p:spPr/>
        <p:txBody>
          <a:bodyPr/>
          <a:lstStyle/>
          <a:p>
            <a:endParaRPr lang="en-US" altLang="en-US"/>
          </a:p>
        </p:txBody>
      </p:sp>
      <p:sp>
        <p:nvSpPr>
          <p:cNvPr id="15363" name="Content Placeholder 2">
            <a:extLst>
              <a:ext uri="{FF2B5EF4-FFF2-40B4-BE49-F238E27FC236}">
                <a16:creationId xmlns:a16="http://schemas.microsoft.com/office/drawing/2014/main" id="{D32EA152-6789-4ED6-A090-3F6EB711FF98}"/>
              </a:ext>
            </a:extLst>
          </p:cNvPr>
          <p:cNvSpPr>
            <a:spLocks noGrp="1" noChangeArrowheads="1"/>
          </p:cNvSpPr>
          <p:nvPr>
            <p:ph idx="1"/>
          </p:nvPr>
        </p:nvSpPr>
        <p:spPr/>
        <p:txBody>
          <a:bodyPr/>
          <a:lstStyle/>
          <a:p>
            <a:pPr marL="0" indent="0">
              <a:buNone/>
            </a:pPr>
            <a:r>
              <a:rPr lang="en-US" altLang="en-US"/>
              <a:t>Data from business is mined to generate intelligence.</a:t>
            </a:r>
          </a:p>
          <a:p>
            <a:pPr marL="0" indent="0">
              <a:buNone/>
            </a:pPr>
            <a:r>
              <a:rPr lang="en-US" altLang="en-US"/>
              <a:t>This makes business better, in an unending cycle.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49B75C0-60D3-45B9-9799-AD6E0872690A}"/>
              </a:ext>
            </a:extLst>
          </p:cNvPr>
          <p:cNvSpPr>
            <a:spLocks noGrp="1" noChangeArrowheads="1"/>
          </p:cNvSpPr>
          <p:nvPr>
            <p:ph type="title"/>
          </p:nvPr>
        </p:nvSpPr>
        <p:spPr/>
        <p:txBody>
          <a:bodyPr/>
          <a:lstStyle/>
          <a:p>
            <a:endParaRPr lang="en-US" altLang="en-US"/>
          </a:p>
        </p:txBody>
      </p:sp>
      <p:sp>
        <p:nvSpPr>
          <p:cNvPr id="33795" name="Content Placeholder 2">
            <a:extLst>
              <a:ext uri="{FF2B5EF4-FFF2-40B4-BE49-F238E27FC236}">
                <a16:creationId xmlns:a16="http://schemas.microsoft.com/office/drawing/2014/main" id="{5F44B386-495B-46A1-86E6-3B09F5CFBEB7}"/>
              </a:ext>
            </a:extLst>
          </p:cNvPr>
          <p:cNvSpPr>
            <a:spLocks noGrp="1" noChangeArrowheads="1"/>
          </p:cNvSpPr>
          <p:nvPr>
            <p:ph idx="1"/>
          </p:nvPr>
        </p:nvSpPr>
        <p:spPr/>
        <p:txBody>
          <a:bodyPr/>
          <a:lstStyle/>
          <a:p>
            <a:endParaRPr lang="en-US" altLang="en-US"/>
          </a:p>
        </p:txBody>
      </p:sp>
      <p:pic>
        <p:nvPicPr>
          <p:cNvPr id="33796" name="Picture 2">
            <a:extLst>
              <a:ext uri="{FF2B5EF4-FFF2-40B4-BE49-F238E27FC236}">
                <a16:creationId xmlns:a16="http://schemas.microsoft.com/office/drawing/2014/main" id="{6705E5F0-F834-463D-A68F-95F55E4EF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FDAEC908-63F0-4B20-9BDD-95355F8AEE1B}"/>
              </a:ext>
            </a:extLst>
          </p:cNvPr>
          <p:cNvSpPr>
            <a:spLocks noGrp="1" noChangeArrowheads="1"/>
          </p:cNvSpPr>
          <p:nvPr>
            <p:ph type="title"/>
          </p:nvPr>
        </p:nvSpPr>
        <p:spPr/>
        <p:txBody>
          <a:bodyPr/>
          <a:lstStyle/>
          <a:p>
            <a:endParaRPr lang="en-US" altLang="en-US"/>
          </a:p>
        </p:txBody>
      </p:sp>
      <p:sp>
        <p:nvSpPr>
          <p:cNvPr id="34819" name="Content Placeholder 2">
            <a:extLst>
              <a:ext uri="{FF2B5EF4-FFF2-40B4-BE49-F238E27FC236}">
                <a16:creationId xmlns:a16="http://schemas.microsoft.com/office/drawing/2014/main" id="{FF013E89-35E2-4C49-9DC5-A9F1F52FD0A1}"/>
              </a:ext>
            </a:extLst>
          </p:cNvPr>
          <p:cNvSpPr>
            <a:spLocks noGrp="1" noChangeArrowheads="1"/>
          </p:cNvSpPr>
          <p:nvPr>
            <p:ph idx="1"/>
          </p:nvPr>
        </p:nvSpPr>
        <p:spPr/>
        <p:txBody>
          <a:bodyPr/>
          <a:lstStyle/>
          <a:p>
            <a:endParaRPr lang="en-US" altLang="en-US"/>
          </a:p>
        </p:txBody>
      </p:sp>
      <p:pic>
        <p:nvPicPr>
          <p:cNvPr id="34820" name="Picture 2">
            <a:extLst>
              <a:ext uri="{FF2B5EF4-FFF2-40B4-BE49-F238E27FC236}">
                <a16:creationId xmlns:a16="http://schemas.microsoft.com/office/drawing/2014/main" id="{A962141B-C5A8-46FB-B17F-37D58915B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60662B11-2BE3-496D-8140-0E56B8519C4B}"/>
              </a:ext>
            </a:extLst>
          </p:cNvPr>
          <p:cNvSpPr>
            <a:spLocks noGrp="1" noChangeArrowheads="1"/>
          </p:cNvSpPr>
          <p:nvPr>
            <p:ph type="title"/>
          </p:nvPr>
        </p:nvSpPr>
        <p:spPr/>
        <p:txBody>
          <a:bodyPr/>
          <a:lstStyle/>
          <a:p>
            <a:endParaRPr lang="en-US" altLang="en-US"/>
          </a:p>
        </p:txBody>
      </p:sp>
      <p:sp>
        <p:nvSpPr>
          <p:cNvPr id="35843" name="Content Placeholder 2">
            <a:extLst>
              <a:ext uri="{FF2B5EF4-FFF2-40B4-BE49-F238E27FC236}">
                <a16:creationId xmlns:a16="http://schemas.microsoft.com/office/drawing/2014/main" id="{4AE774C9-C659-4BF4-B663-1C34D3DB076E}"/>
              </a:ext>
            </a:extLst>
          </p:cNvPr>
          <p:cNvSpPr>
            <a:spLocks noGrp="1" noChangeArrowheads="1"/>
          </p:cNvSpPr>
          <p:nvPr>
            <p:ph idx="1"/>
          </p:nvPr>
        </p:nvSpPr>
        <p:spPr/>
        <p:txBody>
          <a:bodyPr/>
          <a:lstStyle/>
          <a:p>
            <a:endParaRPr lang="en-US" altLang="en-US"/>
          </a:p>
        </p:txBody>
      </p:sp>
      <p:pic>
        <p:nvPicPr>
          <p:cNvPr id="35844" name="Picture 2">
            <a:extLst>
              <a:ext uri="{FF2B5EF4-FFF2-40B4-BE49-F238E27FC236}">
                <a16:creationId xmlns:a16="http://schemas.microsoft.com/office/drawing/2014/main" id="{5797790E-15AC-4858-9A4D-DA321DF98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9862B8D6-C3E3-425F-AE4A-DED33CB95986}"/>
              </a:ext>
            </a:extLst>
          </p:cNvPr>
          <p:cNvSpPr>
            <a:spLocks noGrp="1" noChangeArrowheads="1"/>
          </p:cNvSpPr>
          <p:nvPr>
            <p:ph type="title"/>
          </p:nvPr>
        </p:nvSpPr>
        <p:spPr/>
        <p:txBody>
          <a:bodyPr/>
          <a:lstStyle/>
          <a:p>
            <a:endParaRPr lang="en-US" altLang="en-US"/>
          </a:p>
        </p:txBody>
      </p:sp>
      <p:sp>
        <p:nvSpPr>
          <p:cNvPr id="36867" name="Content Placeholder 2">
            <a:extLst>
              <a:ext uri="{FF2B5EF4-FFF2-40B4-BE49-F238E27FC236}">
                <a16:creationId xmlns:a16="http://schemas.microsoft.com/office/drawing/2014/main" id="{9E06F79E-D075-4590-8E58-7073DA3320E2}"/>
              </a:ext>
            </a:extLst>
          </p:cNvPr>
          <p:cNvSpPr>
            <a:spLocks noGrp="1" noChangeArrowheads="1"/>
          </p:cNvSpPr>
          <p:nvPr>
            <p:ph idx="1"/>
          </p:nvPr>
        </p:nvSpPr>
        <p:spPr/>
        <p:txBody>
          <a:bodyPr/>
          <a:lstStyle/>
          <a:p>
            <a:endParaRPr lang="en-US" altLang="en-US"/>
          </a:p>
        </p:txBody>
      </p:sp>
      <p:pic>
        <p:nvPicPr>
          <p:cNvPr id="36868" name="Picture 2">
            <a:extLst>
              <a:ext uri="{FF2B5EF4-FFF2-40B4-BE49-F238E27FC236}">
                <a16:creationId xmlns:a16="http://schemas.microsoft.com/office/drawing/2014/main" id="{8D93BDFD-EA23-403D-A22A-0AA4B2A68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30BBA17-0A5A-495A-8C28-1F58C0AABC5B}"/>
              </a:ext>
            </a:extLst>
          </p:cNvPr>
          <p:cNvSpPr>
            <a:spLocks noGrp="1" noChangeArrowheads="1"/>
          </p:cNvSpPr>
          <p:nvPr>
            <p:ph type="title"/>
          </p:nvPr>
        </p:nvSpPr>
        <p:spPr/>
        <p:txBody>
          <a:bodyPr/>
          <a:lstStyle/>
          <a:p>
            <a:endParaRPr lang="en-US" altLang="en-US"/>
          </a:p>
        </p:txBody>
      </p:sp>
      <p:sp>
        <p:nvSpPr>
          <p:cNvPr id="37891" name="Content Placeholder 2">
            <a:extLst>
              <a:ext uri="{FF2B5EF4-FFF2-40B4-BE49-F238E27FC236}">
                <a16:creationId xmlns:a16="http://schemas.microsoft.com/office/drawing/2014/main" id="{724F09A8-B9E3-41E8-806F-E2AA53ABBA88}"/>
              </a:ext>
            </a:extLst>
          </p:cNvPr>
          <p:cNvSpPr>
            <a:spLocks noGrp="1" noChangeArrowheads="1"/>
          </p:cNvSpPr>
          <p:nvPr>
            <p:ph idx="1"/>
          </p:nvPr>
        </p:nvSpPr>
        <p:spPr/>
        <p:txBody>
          <a:bodyPr/>
          <a:lstStyle/>
          <a:p>
            <a:endParaRPr lang="en-US" altLang="en-US"/>
          </a:p>
        </p:txBody>
      </p:sp>
      <p:pic>
        <p:nvPicPr>
          <p:cNvPr id="37892" name="Picture 2">
            <a:extLst>
              <a:ext uri="{FF2B5EF4-FFF2-40B4-BE49-F238E27FC236}">
                <a16:creationId xmlns:a16="http://schemas.microsoft.com/office/drawing/2014/main" id="{4C0CF117-4724-4776-AC7E-BF0A8C405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154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2152FA67-7758-48B0-89D4-1E254683C255}"/>
              </a:ext>
            </a:extLst>
          </p:cNvPr>
          <p:cNvSpPr>
            <a:spLocks noGrp="1" noChangeArrowheads="1"/>
          </p:cNvSpPr>
          <p:nvPr>
            <p:ph type="title"/>
          </p:nvPr>
        </p:nvSpPr>
        <p:spPr/>
        <p:txBody>
          <a:bodyPr/>
          <a:lstStyle/>
          <a:p>
            <a:endParaRPr lang="en-US" altLang="en-US"/>
          </a:p>
        </p:txBody>
      </p:sp>
      <p:sp>
        <p:nvSpPr>
          <p:cNvPr id="38915" name="Content Placeholder 2">
            <a:extLst>
              <a:ext uri="{FF2B5EF4-FFF2-40B4-BE49-F238E27FC236}">
                <a16:creationId xmlns:a16="http://schemas.microsoft.com/office/drawing/2014/main" id="{54A6A50C-49A3-4FA3-9948-56DB421CC012}"/>
              </a:ext>
            </a:extLst>
          </p:cNvPr>
          <p:cNvSpPr>
            <a:spLocks noGrp="1" noChangeArrowheads="1"/>
          </p:cNvSpPr>
          <p:nvPr>
            <p:ph idx="1"/>
          </p:nvPr>
        </p:nvSpPr>
        <p:spPr/>
        <p:txBody>
          <a:bodyPr/>
          <a:lstStyle/>
          <a:p>
            <a:endParaRPr lang="en-US" altLang="en-US"/>
          </a:p>
        </p:txBody>
      </p:sp>
      <p:pic>
        <p:nvPicPr>
          <p:cNvPr id="38916" name="Picture 2">
            <a:extLst>
              <a:ext uri="{FF2B5EF4-FFF2-40B4-BE49-F238E27FC236}">
                <a16:creationId xmlns:a16="http://schemas.microsoft.com/office/drawing/2014/main" id="{6A47CB90-002F-44FD-BDD7-2604D782B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7160330-5F29-4290-B048-0F2F27DC4655}"/>
              </a:ext>
            </a:extLst>
          </p:cNvPr>
          <p:cNvSpPr>
            <a:spLocks noGrp="1" noChangeArrowheads="1"/>
          </p:cNvSpPr>
          <p:nvPr>
            <p:ph type="title"/>
          </p:nvPr>
        </p:nvSpPr>
        <p:spPr/>
        <p:txBody>
          <a:bodyPr/>
          <a:lstStyle/>
          <a:p>
            <a:r>
              <a:rPr lang="en-US" altLang="en-US"/>
              <a:t>KNN</a:t>
            </a:r>
          </a:p>
        </p:txBody>
      </p:sp>
      <p:sp>
        <p:nvSpPr>
          <p:cNvPr id="3" name="Content Placeholder 2">
            <a:extLst>
              <a:ext uri="{FF2B5EF4-FFF2-40B4-BE49-F238E27FC236}">
                <a16:creationId xmlns:a16="http://schemas.microsoft.com/office/drawing/2014/main" id="{552397A0-297B-47D1-A2AB-158C40DF6865}"/>
              </a:ext>
            </a:extLst>
          </p:cNvPr>
          <p:cNvSpPr>
            <a:spLocks noGrp="1"/>
          </p:cNvSpPr>
          <p:nvPr>
            <p:ph idx="1"/>
          </p:nvPr>
        </p:nvSpPr>
        <p:spPr/>
        <p:txBody>
          <a:bodyPr>
            <a:normAutofit lnSpcReduction="10000"/>
          </a:bodyPr>
          <a:lstStyle/>
          <a:p>
            <a:pPr marL="274320" indent="-274320">
              <a:spcBef>
                <a:spcPts val="580"/>
              </a:spcBef>
              <a:buFont typeface="Wingdings 2"/>
              <a:buChar char=""/>
              <a:defRPr/>
            </a:pPr>
            <a:r>
              <a:rPr lang="en-US" dirty="0"/>
              <a:t>In a single sentence, nearest neighbor classifiers are defined by their characteristic of classifying unlabeled examples by assigning them the class of similar labeled examples. Despite the simplicity of this idea, nearest neighbor methods are extremely powerful. They have been used successfully for:</a:t>
            </a:r>
          </a:p>
          <a:p>
            <a:pPr marL="274320" indent="-274320">
              <a:spcBef>
                <a:spcPts val="580"/>
              </a:spcBef>
              <a:buFont typeface="Wingdings 2"/>
              <a:buChar char=""/>
              <a:defRPr/>
            </a:pPr>
            <a:r>
              <a:rPr lang="en-US" dirty="0"/>
              <a:t>• Computer vision applications, including optical character recognition and facial recognition in both still images and video</a:t>
            </a:r>
          </a:p>
          <a:p>
            <a:pPr marL="274320" indent="-274320">
              <a:spcBef>
                <a:spcPts val="580"/>
              </a:spcBef>
              <a:buFont typeface="Wingdings 2"/>
              <a:buChar char=""/>
              <a:defRPr/>
            </a:pPr>
            <a:r>
              <a:rPr lang="en-US" dirty="0"/>
              <a:t>• Predicting whether a person will enjoy a movie or music recommendation</a:t>
            </a:r>
          </a:p>
          <a:p>
            <a:pPr marL="274320" indent="-274320">
              <a:spcBef>
                <a:spcPts val="580"/>
              </a:spcBef>
              <a:buFont typeface="Wingdings 2"/>
              <a:buChar char=""/>
              <a:defRPr/>
            </a:pPr>
            <a:r>
              <a:rPr lang="en-US" dirty="0"/>
              <a:t>• Identifying patterns in genetic data, perhaps to use them in detecting specific proteins or diseases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a:extLst>
              <a:ext uri="{FF2B5EF4-FFF2-40B4-BE49-F238E27FC236}">
                <a16:creationId xmlns:a16="http://schemas.microsoft.com/office/drawing/2014/main" id="{2B6753AA-BF50-43DA-B320-71D73714EB39}"/>
              </a:ext>
            </a:extLst>
          </p:cNvPr>
          <p:cNvSpPr>
            <a:spLocks noGrp="1" noChangeArrowheads="1"/>
          </p:cNvSpPr>
          <p:nvPr>
            <p:ph idx="1"/>
          </p:nvPr>
        </p:nvSpPr>
        <p:spPr>
          <a:xfrm>
            <a:off x="1981200" y="990600"/>
            <a:ext cx="8382000" cy="5105400"/>
          </a:xfrm>
        </p:spPr>
        <p:txBody>
          <a:bodyPr>
            <a:normAutofit/>
          </a:bodyPr>
          <a:lstStyle/>
          <a:p>
            <a:pPr algn="just"/>
            <a:r>
              <a:rPr lang="en-US" altLang="en-US" b="0" dirty="0"/>
              <a:t>The k-NN algorithm gets its name from the fact that it uses information about an example's k-nearest neighbors to classify unlabeled examples. </a:t>
            </a:r>
          </a:p>
          <a:p>
            <a:pPr algn="just"/>
            <a:r>
              <a:rPr lang="en-US" altLang="en-US" b="0" dirty="0"/>
              <a:t>The letter </a:t>
            </a:r>
            <a:r>
              <a:rPr lang="en-US" altLang="en-US" b="0" i="1" dirty="0"/>
              <a:t>k is a </a:t>
            </a:r>
            <a:r>
              <a:rPr lang="en-US" altLang="en-US" b="0" dirty="0"/>
              <a:t>variable term implying that any number of nearest neighbors could be used. After choosing </a:t>
            </a:r>
            <a:r>
              <a:rPr lang="en-US" altLang="en-US" b="0" i="1" dirty="0"/>
              <a:t>k, the algorithm requires a training dataset made up of examples that have </a:t>
            </a:r>
            <a:r>
              <a:rPr lang="en-US" altLang="en-US" b="0" dirty="0"/>
              <a:t>been classified into several categories, as labeled by a nominal variable. </a:t>
            </a:r>
          </a:p>
          <a:p>
            <a:pPr algn="just"/>
            <a:r>
              <a:rPr lang="en-US" altLang="en-US" b="0" dirty="0">
                <a:solidFill>
                  <a:srgbClr val="FF0000"/>
                </a:solidFill>
              </a:rPr>
              <a:t>Then, for each unlabeled record in the test dataset, k-NN identifies </a:t>
            </a:r>
            <a:r>
              <a:rPr lang="en-US" altLang="en-US" b="0" i="1" dirty="0">
                <a:solidFill>
                  <a:srgbClr val="FF0000"/>
                </a:solidFill>
              </a:rPr>
              <a:t>k records in the training </a:t>
            </a:r>
            <a:r>
              <a:rPr lang="en-US" altLang="en-US" b="0" dirty="0">
                <a:solidFill>
                  <a:srgbClr val="FF0000"/>
                </a:solidFill>
              </a:rPr>
              <a:t>data that are the "nearest" in similarity. The unlabeled test instance is assigned the class of the majority of the k nearest neighbors.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2EF89E0-24E3-43EA-BF73-A0A59FE58C15}"/>
              </a:ext>
            </a:extLst>
          </p:cNvPr>
          <p:cNvSpPr>
            <a:spLocks noGrp="1" noChangeArrowheads="1"/>
          </p:cNvSpPr>
          <p:nvPr>
            <p:ph type="title"/>
          </p:nvPr>
        </p:nvSpPr>
        <p:spPr/>
        <p:txBody>
          <a:bodyPr/>
          <a:lstStyle/>
          <a:p>
            <a:endParaRPr lang="en-US" altLang="en-US"/>
          </a:p>
        </p:txBody>
      </p:sp>
      <p:sp>
        <p:nvSpPr>
          <p:cNvPr id="41987" name="Content Placeholder 2">
            <a:extLst>
              <a:ext uri="{FF2B5EF4-FFF2-40B4-BE49-F238E27FC236}">
                <a16:creationId xmlns:a16="http://schemas.microsoft.com/office/drawing/2014/main" id="{41AC4E5A-6DDE-4414-9864-01AD4ECD5709}"/>
              </a:ext>
            </a:extLst>
          </p:cNvPr>
          <p:cNvSpPr>
            <a:spLocks noGrp="1" noChangeArrowheads="1"/>
          </p:cNvSpPr>
          <p:nvPr>
            <p:ph idx="1"/>
          </p:nvPr>
        </p:nvSpPr>
        <p:spPr/>
        <p:txBody>
          <a:bodyPr/>
          <a:lstStyle/>
          <a:p>
            <a:pPr algn="just"/>
            <a:r>
              <a:rPr lang="en-US" altLang="en-US" b="0" dirty="0"/>
              <a:t>The first is a measure from 1 to 10 of how crunchy the ingredient is and the second is a 1 to 10 score of how sweet the ingredient tastes. </a:t>
            </a:r>
          </a:p>
          <a:p>
            <a:pPr algn="just"/>
            <a:r>
              <a:rPr lang="en-US" altLang="en-US" b="0" dirty="0"/>
              <a:t>We then labeled each ingredient as one of the three types of food: fruits, vegetables, or proteins. The first few rows of such a dataset might be structured as follows: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B8137454-0BF1-41D7-BEB1-2BCBB0E224C4}"/>
              </a:ext>
            </a:extLst>
          </p:cNvPr>
          <p:cNvSpPr>
            <a:spLocks noGrp="1" noChangeArrowheads="1"/>
          </p:cNvSpPr>
          <p:nvPr>
            <p:ph type="title"/>
          </p:nvPr>
        </p:nvSpPr>
        <p:spPr/>
        <p:txBody>
          <a:bodyPr/>
          <a:lstStyle/>
          <a:p>
            <a:endParaRPr lang="en-US" altLang="en-US"/>
          </a:p>
        </p:txBody>
      </p:sp>
      <p:pic>
        <p:nvPicPr>
          <p:cNvPr id="43011" name="Picture 2">
            <a:extLst>
              <a:ext uri="{FF2B5EF4-FFF2-40B4-BE49-F238E27FC236}">
                <a16:creationId xmlns:a16="http://schemas.microsoft.com/office/drawing/2014/main" id="{E0C1070A-7146-49D7-AC61-3FAA51204F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752600"/>
            <a:ext cx="6967538" cy="32766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9B6D489-973F-47EC-AA06-8AF7C63FA1AB}"/>
              </a:ext>
            </a:extLst>
          </p:cNvPr>
          <p:cNvSpPr>
            <a:spLocks noGrp="1" noChangeArrowheads="1"/>
          </p:cNvSpPr>
          <p:nvPr>
            <p:ph type="title"/>
          </p:nvPr>
        </p:nvSpPr>
        <p:spPr/>
        <p:txBody>
          <a:bodyPr/>
          <a:lstStyle/>
          <a:p>
            <a:endParaRPr lang="en-US" altLang="en-US"/>
          </a:p>
        </p:txBody>
      </p:sp>
      <p:sp>
        <p:nvSpPr>
          <p:cNvPr id="16387" name="Content Placeholder 2">
            <a:extLst>
              <a:ext uri="{FF2B5EF4-FFF2-40B4-BE49-F238E27FC236}">
                <a16:creationId xmlns:a16="http://schemas.microsoft.com/office/drawing/2014/main" id="{4A738359-A221-4F32-92ED-62ABA9E89118}"/>
              </a:ext>
            </a:extLst>
          </p:cNvPr>
          <p:cNvSpPr>
            <a:spLocks noGrp="1" noChangeArrowheads="1"/>
          </p:cNvSpPr>
          <p:nvPr>
            <p:ph idx="1"/>
          </p:nvPr>
        </p:nvSpPr>
        <p:spPr/>
        <p:txBody>
          <a:bodyPr/>
          <a:lstStyle/>
          <a:p>
            <a:r>
              <a:rPr lang="en-US" altLang="en-US"/>
              <a:t>What is Predictive Analytics?</a:t>
            </a:r>
          </a:p>
          <a:p>
            <a:r>
              <a:rPr lang="en-US" altLang="en-US"/>
              <a:t>Where is Predictive Analytics used?</a:t>
            </a:r>
          </a:p>
          <a:p>
            <a:r>
              <a:rPr lang="en-US" altLang="en-US"/>
              <a:t>How does Predictive Analytics work?</a:t>
            </a:r>
          </a:p>
          <a:p>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3E4FAF8-E88F-4DBF-9658-CF052097A5FE}"/>
              </a:ext>
            </a:extLst>
          </p:cNvPr>
          <p:cNvSpPr>
            <a:spLocks noGrp="1" noChangeArrowheads="1"/>
          </p:cNvSpPr>
          <p:nvPr>
            <p:ph type="title"/>
          </p:nvPr>
        </p:nvSpPr>
        <p:spPr/>
        <p:txBody>
          <a:bodyPr/>
          <a:lstStyle/>
          <a:p>
            <a:endParaRPr lang="en-US" altLang="en-US"/>
          </a:p>
        </p:txBody>
      </p:sp>
      <p:sp>
        <p:nvSpPr>
          <p:cNvPr id="44035" name="Content Placeholder 2">
            <a:extLst>
              <a:ext uri="{FF2B5EF4-FFF2-40B4-BE49-F238E27FC236}">
                <a16:creationId xmlns:a16="http://schemas.microsoft.com/office/drawing/2014/main" id="{E269924D-24E3-406E-9C7F-3E3D109B47E6}"/>
              </a:ext>
            </a:extLst>
          </p:cNvPr>
          <p:cNvSpPr>
            <a:spLocks noGrp="1" noChangeArrowheads="1"/>
          </p:cNvSpPr>
          <p:nvPr>
            <p:ph idx="1"/>
          </p:nvPr>
        </p:nvSpPr>
        <p:spPr/>
        <p:txBody>
          <a:bodyPr/>
          <a:lstStyle/>
          <a:p>
            <a:pPr algn="just"/>
            <a:r>
              <a:rPr lang="en-US" altLang="en-US" b="0" dirty="0"/>
              <a:t>The k-NN algorithm treats the features as coordinates in a multidimensional feature space. As our dataset includes only two features, the feature space is two-dimensional. </a:t>
            </a:r>
          </a:p>
          <a:p>
            <a:pPr algn="just"/>
            <a:r>
              <a:rPr lang="en-US" altLang="en-US" b="0" dirty="0"/>
              <a:t>We can plot two-dimensional data on a scatter plot, with the </a:t>
            </a:r>
            <a:r>
              <a:rPr lang="en-US" altLang="en-US" b="0" i="1" dirty="0"/>
              <a:t>x dimension indicating the ingredient's sweetness and the y dimension, the </a:t>
            </a:r>
            <a:r>
              <a:rPr lang="en-US" altLang="en-US" b="0" dirty="0"/>
              <a:t>crunchiness. After adding a few more ingredients to the taste dataset, the scatter plot might look similar to this: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2211D7DA-2C0B-4867-B2AC-648B4BE7B065}"/>
              </a:ext>
            </a:extLst>
          </p:cNvPr>
          <p:cNvSpPr>
            <a:spLocks noGrp="1" noChangeArrowheads="1"/>
          </p:cNvSpPr>
          <p:nvPr>
            <p:ph type="title"/>
          </p:nvPr>
        </p:nvSpPr>
        <p:spPr/>
        <p:txBody>
          <a:bodyPr/>
          <a:lstStyle/>
          <a:p>
            <a:endParaRPr lang="en-US" altLang="en-US"/>
          </a:p>
        </p:txBody>
      </p:sp>
      <p:pic>
        <p:nvPicPr>
          <p:cNvPr id="45059" name="Picture 2">
            <a:extLst>
              <a:ext uri="{FF2B5EF4-FFF2-40B4-BE49-F238E27FC236}">
                <a16:creationId xmlns:a16="http://schemas.microsoft.com/office/drawing/2014/main" id="{3BA6563C-66C6-4835-A769-1849AA582D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29064" y="2095500"/>
            <a:ext cx="4333875" cy="35814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B5F4A67B-122D-44A7-8095-5688F4E1A685}"/>
              </a:ext>
            </a:extLst>
          </p:cNvPr>
          <p:cNvSpPr>
            <a:spLocks noGrp="1" noChangeArrowheads="1"/>
          </p:cNvSpPr>
          <p:nvPr>
            <p:ph type="title"/>
          </p:nvPr>
        </p:nvSpPr>
        <p:spPr/>
        <p:txBody>
          <a:bodyPr/>
          <a:lstStyle/>
          <a:p>
            <a:endParaRPr lang="en-US" altLang="en-US"/>
          </a:p>
        </p:txBody>
      </p:sp>
      <p:pic>
        <p:nvPicPr>
          <p:cNvPr id="46083" name="Picture 2">
            <a:extLst>
              <a:ext uri="{FF2B5EF4-FFF2-40B4-BE49-F238E27FC236}">
                <a16:creationId xmlns:a16="http://schemas.microsoft.com/office/drawing/2014/main" id="{31D28778-3575-47F9-87C1-6D65B8C320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752600"/>
            <a:ext cx="7315200" cy="42672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050940AE-6BF1-4266-BAE4-C7940B41C99F}"/>
              </a:ext>
            </a:extLst>
          </p:cNvPr>
          <p:cNvSpPr>
            <a:spLocks noGrp="1" noChangeArrowheads="1"/>
          </p:cNvSpPr>
          <p:nvPr>
            <p:ph type="title"/>
          </p:nvPr>
        </p:nvSpPr>
        <p:spPr/>
        <p:txBody>
          <a:bodyPr/>
          <a:lstStyle/>
          <a:p>
            <a:endParaRPr lang="en-US" altLang="en-US"/>
          </a:p>
        </p:txBody>
      </p:sp>
      <p:pic>
        <p:nvPicPr>
          <p:cNvPr id="47107" name="Picture 2">
            <a:extLst>
              <a:ext uri="{FF2B5EF4-FFF2-40B4-BE49-F238E27FC236}">
                <a16:creationId xmlns:a16="http://schemas.microsoft.com/office/drawing/2014/main" id="{FD18BC57-1C51-46CA-B11D-DC019B21F2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76639" y="1828800"/>
            <a:ext cx="5038725" cy="411480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0258A560-B74E-4E38-8454-32A59EDA62D5}"/>
              </a:ext>
            </a:extLst>
          </p:cNvPr>
          <p:cNvSpPr>
            <a:spLocks noGrp="1" noChangeArrowheads="1"/>
          </p:cNvSpPr>
          <p:nvPr>
            <p:ph type="title"/>
          </p:nvPr>
        </p:nvSpPr>
        <p:spPr/>
        <p:txBody>
          <a:bodyPr/>
          <a:lstStyle/>
          <a:p>
            <a:endParaRPr lang="en-US" altLang="en-US"/>
          </a:p>
        </p:txBody>
      </p:sp>
      <p:pic>
        <p:nvPicPr>
          <p:cNvPr id="48131" name="Picture 3">
            <a:extLst>
              <a:ext uri="{FF2B5EF4-FFF2-40B4-BE49-F238E27FC236}">
                <a16:creationId xmlns:a16="http://schemas.microsoft.com/office/drawing/2014/main" id="{1CF679EC-B28D-4078-9770-5A72A214E7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3886200"/>
            <a:ext cx="5048250" cy="6096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4CAF-4C66-49F9-A8CC-58A1C98B194E}"/>
              </a:ext>
            </a:extLst>
          </p:cNvPr>
          <p:cNvSpPr>
            <a:spLocks noGrp="1"/>
          </p:cNvSpPr>
          <p:nvPr>
            <p:ph type="title"/>
          </p:nvPr>
        </p:nvSpPr>
        <p:spPr/>
        <p:txBody>
          <a:bodyPr>
            <a:normAutofit fontScale="90000"/>
          </a:bodyPr>
          <a:lstStyle/>
          <a:p>
            <a:pPr>
              <a:defRPr/>
            </a:pPr>
            <a:r>
              <a:rPr lang="en-US" dirty="0"/>
              <a:t>K-NN is lazy! </a:t>
            </a:r>
            <a:br>
              <a:rPr lang="en-US" dirty="0"/>
            </a:br>
            <a:r>
              <a:rPr lang="en-US" dirty="0"/>
              <a:t>Why?????</a:t>
            </a:r>
          </a:p>
        </p:txBody>
      </p:sp>
      <p:pic>
        <p:nvPicPr>
          <p:cNvPr id="49155" name="Picture 2">
            <a:extLst>
              <a:ext uri="{FF2B5EF4-FFF2-40B4-BE49-F238E27FC236}">
                <a16:creationId xmlns:a16="http://schemas.microsoft.com/office/drawing/2014/main" id="{FFBE1D2E-DD9E-40E5-91B0-9ABE7A4C9D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2803525"/>
            <a:ext cx="7772400" cy="216535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8572FFC-30B2-4D37-92B7-94A8452B07F3}"/>
              </a:ext>
            </a:extLst>
          </p:cNvPr>
          <p:cNvSpPr>
            <a:spLocks noGrp="1" noChangeArrowheads="1"/>
          </p:cNvSpPr>
          <p:nvPr>
            <p:ph type="title"/>
          </p:nvPr>
        </p:nvSpPr>
        <p:spPr/>
        <p:txBody>
          <a:bodyPr/>
          <a:lstStyle/>
          <a:p>
            <a:endParaRPr lang="en-US" altLang="en-US"/>
          </a:p>
        </p:txBody>
      </p:sp>
      <p:sp>
        <p:nvSpPr>
          <p:cNvPr id="50179" name="Content Placeholder 2">
            <a:extLst>
              <a:ext uri="{FF2B5EF4-FFF2-40B4-BE49-F238E27FC236}">
                <a16:creationId xmlns:a16="http://schemas.microsoft.com/office/drawing/2014/main" id="{41B4AF37-9619-47C1-B2A7-9C6E9CF9CCDB}"/>
              </a:ext>
            </a:extLst>
          </p:cNvPr>
          <p:cNvSpPr>
            <a:spLocks noGrp="1" noChangeArrowheads="1"/>
          </p:cNvSpPr>
          <p:nvPr>
            <p:ph idx="1"/>
          </p:nvPr>
        </p:nvSpPr>
        <p:spPr/>
        <p:txBody>
          <a:bodyPr/>
          <a:lstStyle/>
          <a:p>
            <a:endParaRPr lang="en-US" altLang="en-US"/>
          </a:p>
        </p:txBody>
      </p:sp>
      <p:pic>
        <p:nvPicPr>
          <p:cNvPr id="50180" name="Picture 2">
            <a:extLst>
              <a:ext uri="{FF2B5EF4-FFF2-40B4-BE49-F238E27FC236}">
                <a16:creationId xmlns:a16="http://schemas.microsoft.com/office/drawing/2014/main" id="{8020C423-4AC2-4F8A-85C4-4EFB03707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105CB592-0B05-4691-90B3-E525EE05E95F}"/>
              </a:ext>
            </a:extLst>
          </p:cNvPr>
          <p:cNvSpPr>
            <a:spLocks noGrp="1" noChangeArrowheads="1"/>
          </p:cNvSpPr>
          <p:nvPr>
            <p:ph type="title"/>
          </p:nvPr>
        </p:nvSpPr>
        <p:spPr/>
        <p:txBody>
          <a:bodyPr/>
          <a:lstStyle/>
          <a:p>
            <a:endParaRPr lang="en-US" altLang="en-US"/>
          </a:p>
        </p:txBody>
      </p:sp>
      <p:sp>
        <p:nvSpPr>
          <p:cNvPr id="51203" name="Content Placeholder 2">
            <a:extLst>
              <a:ext uri="{FF2B5EF4-FFF2-40B4-BE49-F238E27FC236}">
                <a16:creationId xmlns:a16="http://schemas.microsoft.com/office/drawing/2014/main" id="{A51D6635-654E-42E0-B5C2-016C62D8E875}"/>
              </a:ext>
            </a:extLst>
          </p:cNvPr>
          <p:cNvSpPr>
            <a:spLocks noGrp="1" noChangeArrowheads="1"/>
          </p:cNvSpPr>
          <p:nvPr>
            <p:ph idx="1"/>
          </p:nvPr>
        </p:nvSpPr>
        <p:spPr/>
        <p:txBody>
          <a:bodyPr/>
          <a:lstStyle/>
          <a:p>
            <a:endParaRPr lang="en-US" altLang="en-US"/>
          </a:p>
        </p:txBody>
      </p:sp>
      <p:pic>
        <p:nvPicPr>
          <p:cNvPr id="51204" name="Picture 2">
            <a:extLst>
              <a:ext uri="{FF2B5EF4-FFF2-40B4-BE49-F238E27FC236}">
                <a16:creationId xmlns:a16="http://schemas.microsoft.com/office/drawing/2014/main" id="{31AE5FB2-DA3C-4B7F-A3E3-6482554CD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F32B778-CAD1-415F-9184-68175FFF94AD}"/>
              </a:ext>
            </a:extLst>
          </p:cNvPr>
          <p:cNvSpPr>
            <a:spLocks noGrp="1" noChangeArrowheads="1"/>
          </p:cNvSpPr>
          <p:nvPr>
            <p:ph type="title"/>
          </p:nvPr>
        </p:nvSpPr>
        <p:spPr/>
        <p:txBody>
          <a:bodyPr/>
          <a:lstStyle/>
          <a:p>
            <a:endParaRPr lang="en-US" altLang="en-US"/>
          </a:p>
        </p:txBody>
      </p:sp>
      <p:sp>
        <p:nvSpPr>
          <p:cNvPr id="52227" name="Content Placeholder 2">
            <a:extLst>
              <a:ext uri="{FF2B5EF4-FFF2-40B4-BE49-F238E27FC236}">
                <a16:creationId xmlns:a16="http://schemas.microsoft.com/office/drawing/2014/main" id="{D757FEA6-994C-49EB-8B00-C910FD1F7278}"/>
              </a:ext>
            </a:extLst>
          </p:cNvPr>
          <p:cNvSpPr>
            <a:spLocks noGrp="1" noChangeArrowheads="1"/>
          </p:cNvSpPr>
          <p:nvPr>
            <p:ph idx="1"/>
          </p:nvPr>
        </p:nvSpPr>
        <p:spPr/>
        <p:txBody>
          <a:bodyPr/>
          <a:lstStyle/>
          <a:p>
            <a:endParaRPr lang="en-US" altLang="en-US"/>
          </a:p>
        </p:txBody>
      </p:sp>
      <p:pic>
        <p:nvPicPr>
          <p:cNvPr id="52228" name="Picture 2">
            <a:extLst>
              <a:ext uri="{FF2B5EF4-FFF2-40B4-BE49-F238E27FC236}">
                <a16:creationId xmlns:a16="http://schemas.microsoft.com/office/drawing/2014/main" id="{D22482D6-B8FF-48CE-B4C0-D9272CDBC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36A615CE-C775-4C62-A8FA-A1BABACAA834}"/>
              </a:ext>
            </a:extLst>
          </p:cNvPr>
          <p:cNvSpPr>
            <a:spLocks noGrp="1" noChangeArrowheads="1"/>
          </p:cNvSpPr>
          <p:nvPr>
            <p:ph type="title"/>
          </p:nvPr>
        </p:nvSpPr>
        <p:spPr/>
        <p:txBody>
          <a:bodyPr/>
          <a:lstStyle/>
          <a:p>
            <a:endParaRPr lang="en-US" altLang="en-US"/>
          </a:p>
        </p:txBody>
      </p:sp>
      <p:sp>
        <p:nvSpPr>
          <p:cNvPr id="53251" name="Content Placeholder 2">
            <a:extLst>
              <a:ext uri="{FF2B5EF4-FFF2-40B4-BE49-F238E27FC236}">
                <a16:creationId xmlns:a16="http://schemas.microsoft.com/office/drawing/2014/main" id="{73E106A1-B2D3-4021-B349-F51EAF736399}"/>
              </a:ext>
            </a:extLst>
          </p:cNvPr>
          <p:cNvSpPr>
            <a:spLocks noGrp="1" noChangeArrowheads="1"/>
          </p:cNvSpPr>
          <p:nvPr>
            <p:ph idx="1"/>
          </p:nvPr>
        </p:nvSpPr>
        <p:spPr/>
        <p:txBody>
          <a:bodyPr/>
          <a:lstStyle/>
          <a:p>
            <a:endParaRPr lang="en-US" altLang="en-US"/>
          </a:p>
        </p:txBody>
      </p:sp>
      <p:pic>
        <p:nvPicPr>
          <p:cNvPr id="53252" name="Picture 2">
            <a:extLst>
              <a:ext uri="{FF2B5EF4-FFF2-40B4-BE49-F238E27FC236}">
                <a16:creationId xmlns:a16="http://schemas.microsoft.com/office/drawing/2014/main" id="{0E295B5B-D5AE-49AF-A30F-06B618B77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8991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55368D0-6597-4D3B-A3BC-335B7C5C0E1D}"/>
              </a:ext>
            </a:extLst>
          </p:cNvPr>
          <p:cNvSpPr>
            <a:spLocks noGrp="1" noChangeArrowheads="1"/>
          </p:cNvSpPr>
          <p:nvPr>
            <p:ph type="title"/>
          </p:nvPr>
        </p:nvSpPr>
        <p:spPr/>
        <p:txBody>
          <a:bodyPr/>
          <a:lstStyle/>
          <a:p>
            <a:endParaRPr lang="en-US" altLang="en-US"/>
          </a:p>
        </p:txBody>
      </p:sp>
      <p:sp>
        <p:nvSpPr>
          <p:cNvPr id="17411" name="Content Placeholder 2">
            <a:extLst>
              <a:ext uri="{FF2B5EF4-FFF2-40B4-BE49-F238E27FC236}">
                <a16:creationId xmlns:a16="http://schemas.microsoft.com/office/drawing/2014/main" id="{1FE54D30-272C-4056-BDDB-968696D465EA}"/>
              </a:ext>
            </a:extLst>
          </p:cNvPr>
          <p:cNvSpPr>
            <a:spLocks noGrp="1" noChangeArrowheads="1"/>
          </p:cNvSpPr>
          <p:nvPr>
            <p:ph idx="1"/>
          </p:nvPr>
        </p:nvSpPr>
        <p:spPr/>
        <p:txBody>
          <a:bodyPr/>
          <a:lstStyle/>
          <a:p>
            <a:r>
              <a:rPr lang="en-US" altLang="en-US"/>
              <a:t>Predictive Analytics helps connect data to effective action by drawing reliable conclusions about current conditions and future events.</a:t>
            </a:r>
          </a:p>
          <a:p>
            <a:r>
              <a:rPr lang="en-US" altLang="en-US"/>
              <a:t>Predictive analytics is the practice of extracting information from existing data sets in order to determine patterns and predict future outcomes and trends. Predictive analytics does not tell you what will happen in the future.</a:t>
            </a:r>
          </a:p>
          <a:p>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FDB9CDD1-B37E-4C41-A79E-18DA420D0157}"/>
              </a:ext>
            </a:extLst>
          </p:cNvPr>
          <p:cNvSpPr>
            <a:spLocks noGrp="1" noChangeArrowheads="1"/>
          </p:cNvSpPr>
          <p:nvPr>
            <p:ph type="title"/>
          </p:nvPr>
        </p:nvSpPr>
        <p:spPr/>
        <p:txBody>
          <a:bodyPr/>
          <a:lstStyle/>
          <a:p>
            <a:endParaRPr lang="en-US" altLang="en-US"/>
          </a:p>
        </p:txBody>
      </p:sp>
      <p:sp>
        <p:nvSpPr>
          <p:cNvPr id="54275" name="Content Placeholder 2">
            <a:extLst>
              <a:ext uri="{FF2B5EF4-FFF2-40B4-BE49-F238E27FC236}">
                <a16:creationId xmlns:a16="http://schemas.microsoft.com/office/drawing/2014/main" id="{0C8C8FD1-7C28-439F-9FA0-2412DFCECD0C}"/>
              </a:ext>
            </a:extLst>
          </p:cNvPr>
          <p:cNvSpPr>
            <a:spLocks noGrp="1" noChangeArrowheads="1"/>
          </p:cNvSpPr>
          <p:nvPr>
            <p:ph idx="1"/>
          </p:nvPr>
        </p:nvSpPr>
        <p:spPr/>
        <p:txBody>
          <a:bodyPr/>
          <a:lstStyle/>
          <a:p>
            <a:endParaRPr lang="en-US" altLang="en-US"/>
          </a:p>
        </p:txBody>
      </p:sp>
      <p:pic>
        <p:nvPicPr>
          <p:cNvPr id="54276" name="Picture 2">
            <a:extLst>
              <a:ext uri="{FF2B5EF4-FFF2-40B4-BE49-F238E27FC236}">
                <a16:creationId xmlns:a16="http://schemas.microsoft.com/office/drawing/2014/main" id="{868136F8-4C4D-4454-B91C-9E0C3E0A8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0678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F4B356F-720A-4B54-86A1-9785A491F5E6}"/>
              </a:ext>
            </a:extLst>
          </p:cNvPr>
          <p:cNvSpPr>
            <a:spLocks noGrp="1" noChangeArrowheads="1"/>
          </p:cNvSpPr>
          <p:nvPr>
            <p:ph type="title"/>
          </p:nvPr>
        </p:nvSpPr>
        <p:spPr/>
        <p:txBody>
          <a:bodyPr/>
          <a:lstStyle/>
          <a:p>
            <a:endParaRPr lang="en-US" altLang="en-US"/>
          </a:p>
        </p:txBody>
      </p:sp>
      <p:sp>
        <p:nvSpPr>
          <p:cNvPr id="18435" name="Content Placeholder 2">
            <a:extLst>
              <a:ext uri="{FF2B5EF4-FFF2-40B4-BE49-F238E27FC236}">
                <a16:creationId xmlns:a16="http://schemas.microsoft.com/office/drawing/2014/main" id="{22A95C9F-2B16-4EC2-AC3D-282A75AAE69E}"/>
              </a:ext>
            </a:extLst>
          </p:cNvPr>
          <p:cNvSpPr>
            <a:spLocks noGrp="1" noChangeArrowheads="1"/>
          </p:cNvSpPr>
          <p:nvPr>
            <p:ph idx="1"/>
          </p:nvPr>
        </p:nvSpPr>
        <p:spPr/>
        <p:txBody>
          <a:bodyPr/>
          <a:lstStyle/>
          <a:p>
            <a:r>
              <a:rPr lang="en-US" altLang="en-US"/>
              <a:t>Predictive analytics encompasses a variety of statistical techniques from data mining, predictive modelling, and machine learning, that analyze current and historical facts to make predictions about future or otherwise unknown events.</a:t>
            </a:r>
          </a:p>
          <a:p>
            <a:r>
              <a:rPr lang="en-US" altLang="en-US"/>
              <a:t>Predictive analytics involves extracting data from existing data sets with the goal of identifying trends and patterns. These trends and patterns are then used to predict future outcomes and trends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DACCE37-7699-4220-8469-26CF4B38301F}"/>
              </a:ext>
            </a:extLst>
          </p:cNvPr>
          <p:cNvSpPr>
            <a:spLocks noGrp="1" noChangeArrowheads="1"/>
          </p:cNvSpPr>
          <p:nvPr>
            <p:ph type="title"/>
          </p:nvPr>
        </p:nvSpPr>
        <p:spPr/>
        <p:txBody>
          <a:bodyPr/>
          <a:lstStyle/>
          <a:p>
            <a:r>
              <a:rPr lang="en-US" altLang="en-US"/>
              <a:t>Applications of Machine Learning</a:t>
            </a:r>
          </a:p>
        </p:txBody>
      </p:sp>
      <p:sp>
        <p:nvSpPr>
          <p:cNvPr id="19459" name="Content Placeholder 2">
            <a:extLst>
              <a:ext uri="{FF2B5EF4-FFF2-40B4-BE49-F238E27FC236}">
                <a16:creationId xmlns:a16="http://schemas.microsoft.com/office/drawing/2014/main" id="{90FC293B-F473-46EB-B8E3-255E26BF08DA}"/>
              </a:ext>
            </a:extLst>
          </p:cNvPr>
          <p:cNvSpPr>
            <a:spLocks noGrp="1" noChangeArrowheads="1"/>
          </p:cNvSpPr>
          <p:nvPr>
            <p:ph idx="1"/>
          </p:nvPr>
        </p:nvSpPr>
        <p:spPr/>
        <p:txBody>
          <a:bodyPr/>
          <a:lstStyle/>
          <a:p>
            <a:r>
              <a:rPr lang="en-US" altLang="en-US"/>
              <a:t>Facebook Facial Recognition-automaticallly tags</a:t>
            </a:r>
          </a:p>
          <a:p>
            <a:r>
              <a:rPr lang="en-US" altLang="en-US"/>
              <a:t>Voice recognition</a:t>
            </a:r>
          </a:p>
          <a:p>
            <a:r>
              <a:rPr lang="en-US" altLang="en-US"/>
              <a:t>Facebook ads</a:t>
            </a:r>
          </a:p>
          <a:p>
            <a:endParaRPr lang="en-US" altLang="en-US"/>
          </a:p>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2C9A727-C515-434A-A71C-4BA92EBEDD78}"/>
              </a:ext>
            </a:extLst>
          </p:cNvPr>
          <p:cNvSpPr>
            <a:spLocks noGrp="1" noChangeArrowheads="1"/>
          </p:cNvSpPr>
          <p:nvPr>
            <p:ph type="title"/>
          </p:nvPr>
        </p:nvSpPr>
        <p:spPr/>
        <p:txBody>
          <a:bodyPr/>
          <a:lstStyle/>
          <a:p>
            <a:endParaRPr lang="en-US" altLang="en-US"/>
          </a:p>
        </p:txBody>
      </p:sp>
      <p:sp>
        <p:nvSpPr>
          <p:cNvPr id="20483" name="Content Placeholder 2">
            <a:extLst>
              <a:ext uri="{FF2B5EF4-FFF2-40B4-BE49-F238E27FC236}">
                <a16:creationId xmlns:a16="http://schemas.microsoft.com/office/drawing/2014/main" id="{41307A77-123B-4737-8977-CCB9396C83E6}"/>
              </a:ext>
            </a:extLst>
          </p:cNvPr>
          <p:cNvSpPr>
            <a:spLocks noGrp="1" noChangeArrowheads="1"/>
          </p:cNvSpPr>
          <p:nvPr>
            <p:ph idx="1"/>
          </p:nvPr>
        </p:nvSpPr>
        <p:spPr/>
        <p:txBody>
          <a:bodyPr/>
          <a:lstStyle/>
          <a:p>
            <a:pPr marL="0" indent="0">
              <a:buNone/>
            </a:pPr>
            <a:r>
              <a:rPr lang="en-US" altLang="en-US"/>
              <a:t>Since the dawn of time</a:t>
            </a:r>
          </a:p>
          <a:p>
            <a:pPr marL="0" indent="0">
              <a:buNone/>
            </a:pPr>
            <a:r>
              <a:rPr lang="en-US" altLang="en-US"/>
              <a:t>Up until 2005</a:t>
            </a:r>
          </a:p>
          <a:p>
            <a:pPr marL="0" indent="0">
              <a:buNone/>
            </a:pPr>
            <a:r>
              <a:rPr lang="en-US" altLang="en-US"/>
              <a:t>Humans had created</a:t>
            </a:r>
          </a:p>
          <a:p>
            <a:pPr marL="0" indent="0">
              <a:buNone/>
            </a:pPr>
            <a:r>
              <a:rPr lang="en-US" altLang="en-US"/>
              <a:t>130 exabytes of data</a:t>
            </a:r>
          </a:p>
          <a:p>
            <a:pPr marL="0" indent="0">
              <a:buNone/>
            </a:pPr>
            <a:r>
              <a:rPr lang="en-US" altLang="en-US"/>
              <a:t>2010- 1200 exabytes</a:t>
            </a:r>
          </a:p>
          <a:p>
            <a:pPr marL="0" indent="0">
              <a:buNone/>
            </a:pPr>
            <a:r>
              <a:rPr lang="en-US" altLang="en-US"/>
              <a:t>2015- 7900 exabytes</a:t>
            </a:r>
          </a:p>
          <a:p>
            <a:pPr marL="0" indent="0">
              <a:buNone/>
            </a:pPr>
            <a:r>
              <a:rPr lang="en-US" altLang="en-US"/>
              <a:t>2020- 40,900 exabytes estimated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7F5D9FD-1407-4E70-A893-FA9E04A0901A}"/>
              </a:ext>
            </a:extLst>
          </p:cNvPr>
          <p:cNvSpPr>
            <a:spLocks noGrp="1" noChangeArrowheads="1"/>
          </p:cNvSpPr>
          <p:nvPr>
            <p:ph type="title"/>
          </p:nvPr>
        </p:nvSpPr>
        <p:spPr/>
        <p:txBody>
          <a:bodyPr/>
          <a:lstStyle/>
          <a:p>
            <a:endParaRPr lang="en-US" altLang="en-US"/>
          </a:p>
        </p:txBody>
      </p:sp>
      <p:pic>
        <p:nvPicPr>
          <p:cNvPr id="21507" name="Content Placeholder 5">
            <a:extLst>
              <a:ext uri="{FF2B5EF4-FFF2-40B4-BE49-F238E27FC236}">
                <a16:creationId xmlns:a16="http://schemas.microsoft.com/office/drawing/2014/main" id="{4827CDCA-518F-45CB-9E26-271AE4B084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835150"/>
            <a:ext cx="7772400" cy="41021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D98CFB7-6A98-4033-A1A3-603CCD18D444}"/>
              </a:ext>
            </a:extLst>
          </p:cNvPr>
          <p:cNvSpPr>
            <a:spLocks noGrp="1" noChangeArrowheads="1"/>
          </p:cNvSpPr>
          <p:nvPr>
            <p:ph type="title"/>
          </p:nvPr>
        </p:nvSpPr>
        <p:spPr/>
        <p:txBody>
          <a:bodyPr/>
          <a:lstStyle/>
          <a:p>
            <a:endParaRPr lang="en-US" altLang="en-US"/>
          </a:p>
        </p:txBody>
      </p:sp>
      <p:pic>
        <p:nvPicPr>
          <p:cNvPr id="22531" name="Content Placeholder 3">
            <a:extLst>
              <a:ext uri="{FF2B5EF4-FFF2-40B4-BE49-F238E27FC236}">
                <a16:creationId xmlns:a16="http://schemas.microsoft.com/office/drawing/2014/main" id="{34FE4603-3F65-43C1-B5CD-E45D39368B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0" y="2133600"/>
            <a:ext cx="6400800" cy="3276600"/>
          </a:xfrm>
        </p:spPr>
      </p:pic>
    </p:spTree>
  </p:cSld>
  <p:clrMapOvr>
    <a:masterClrMapping/>
  </p:clrMapOvr>
</p:sld>
</file>

<file path=ppt/theme/theme1.xml><?xml version="1.0" encoding="utf-8"?>
<a:theme xmlns:a="http://schemas.openxmlformats.org/drawingml/2006/main" name="Theme1">
  <a:themeElements>
    <a:clrScheme name="1_Blank Presentation 9">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8">
        <a:dk1>
          <a:srgbClr val="000000"/>
        </a:dk1>
        <a:lt1>
          <a:srgbClr val="FFFFFF"/>
        </a:lt1>
        <a:dk2>
          <a:srgbClr val="3399FF"/>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9">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917A1BBD-01D6-403D-99CF-4F45A0449315}" vid="{8AB51583-9D86-4FAE-88D8-93EF1181A95B}"/>
    </a:ext>
  </a:extLst>
</a:theme>
</file>

<file path=docProps/app.xml><?xml version="1.0" encoding="utf-8"?>
<Properties xmlns="http://schemas.openxmlformats.org/officeDocument/2006/extended-properties" xmlns:vt="http://schemas.openxmlformats.org/officeDocument/2006/docPropsVTypes">
  <Template>Theme1</Template>
  <TotalTime>0</TotalTime>
  <Words>559</Words>
  <Application>Microsoft Office PowerPoint</Application>
  <PresentationFormat>Widescreen</PresentationFormat>
  <Paragraphs>36</Paragraphs>
  <Slides>40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4" baseType="lpstr">
      <vt:lpstr>Arial</vt:lpstr>
      <vt:lpstr>Wingdings 2</vt:lpstr>
      <vt:lpstr>Theme1</vt:lpstr>
      <vt:lpstr>Clip</vt:lpstr>
      <vt:lpstr>Machine Learning</vt:lpstr>
      <vt:lpstr>PowerPoint Presentation</vt:lpstr>
      <vt:lpstr>PowerPoint Presentation</vt:lpstr>
      <vt:lpstr>PowerPoint Presentation</vt:lpstr>
      <vt:lpstr>PowerPoint Presentation</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K-NN is lazy!  Why?????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Dell</dc:creator>
  <cp:lastModifiedBy>Dell</cp:lastModifiedBy>
  <cp:revision>1</cp:revision>
  <dcterms:created xsi:type="dcterms:W3CDTF">2021-09-02T11:35:18Z</dcterms:created>
  <dcterms:modified xsi:type="dcterms:W3CDTF">2021-09-02T11:36:03Z</dcterms:modified>
</cp:coreProperties>
</file>